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7"/>
  </p:notesMasterIdLst>
  <p:handoutMasterIdLst>
    <p:handoutMasterId r:id="rId8"/>
  </p:handoutMasterIdLst>
  <p:sldIdLst>
    <p:sldId id="259" r:id="rId3"/>
    <p:sldId id="331" r:id="rId4"/>
    <p:sldId id="294" r:id="rId5"/>
    <p:sldId id="403" r:id="rId6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61C12E8-03D4-4682-81DE-54BC4CE8FB01}">
          <p14:sldIdLst>
            <p14:sldId id="259"/>
            <p14:sldId id="331"/>
            <p14:sldId id="294"/>
            <p14:sldId id="40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3B3838"/>
    <a:srgbClr val="FA0606"/>
    <a:srgbClr val="FF3300"/>
    <a:srgbClr val="66FF33"/>
    <a:srgbClr val="0070C0"/>
    <a:srgbClr val="EAEFF7"/>
    <a:srgbClr val="D2DEEF"/>
    <a:srgbClr val="E7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64" autoAdjust="0"/>
    <p:restoredTop sz="86744" autoAdjust="0"/>
  </p:normalViewPr>
  <p:slideViewPr>
    <p:cSldViewPr snapToGrid="0">
      <p:cViewPr varScale="1">
        <p:scale>
          <a:sx n="100" d="100"/>
          <a:sy n="100" d="100"/>
        </p:scale>
        <p:origin x="1464" y="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2023/2/2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2023/2/2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B20CAB-0728-4DC6-8B3D-A18F372CE7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0340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35063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67B37-4B4C-4C69-8F69-BE2A42A54943}" type="datetime1">
              <a:rPr lang="zh-TW" altLang="en-US" smtClean="0"/>
              <a:pPr/>
              <a:t>2023/2/2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BA646-FC78-4E66-A363-01EF58F3A33A}" type="datetime1">
              <a:rPr lang="zh-TW" altLang="en-US" smtClean="0"/>
              <a:pPr/>
              <a:t>2023/2/2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2DB01-B929-463B-A81F-D9222620C715}" type="datetime1">
              <a:rPr lang="zh-TW" altLang="en-US" smtClean="0"/>
              <a:pPr/>
              <a:t>2023/2/2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2EBB4-4F9E-4F6D-9229-A7E7CD6E7236}" type="datetime1">
              <a:rPr lang="zh-TW" altLang="en-US" smtClean="0"/>
              <a:pPr/>
              <a:t>2023/2/2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3C227-1C07-46BA-86AA-9DD5D7D5B133}" type="datetime1">
              <a:rPr lang="zh-TW" altLang="en-US" smtClean="0"/>
              <a:pPr/>
              <a:t>2023/2/2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F059E-A4B3-4B16-945D-663E4DB6EDB1}" type="datetime1">
              <a:rPr lang="zh-TW" altLang="en-US" smtClean="0"/>
              <a:pPr/>
              <a:t>2023/2/2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4A82E-025C-4C39-B2FB-E258934912E0}" type="datetime1">
              <a:rPr lang="zh-TW" altLang="en-US" smtClean="0"/>
              <a:pPr/>
              <a:t>2023/2/2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FA602-09D5-46AB-A40A-CA19EA9C74BA}" type="datetime1">
              <a:rPr lang="zh-TW" altLang="en-US" smtClean="0"/>
              <a:pPr/>
              <a:t>2023/2/2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dirty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AB718-ED68-4E0D-A640-022CAE003AB6}" type="datetime1">
              <a:rPr lang="zh-TW" altLang="en-US" smtClean="0"/>
              <a:pPr/>
              <a:t>2023/2/2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CC57-DF06-44F4-9868-8A4E015CAB7F}" type="datetime1">
              <a:rPr lang="zh-TW" altLang="en-US" smtClean="0"/>
              <a:pPr/>
              <a:t>2023/2/2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F83B1-7880-4178-BC8D-40E4FD671148}" type="datetime1">
              <a:rPr lang="zh-TW" altLang="en-US" smtClean="0"/>
              <a:pPr/>
              <a:t>2023/2/2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0E04-05E5-46C3-BA99-DEF385DDADD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2023/2/2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2380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E6DDF-168D-4649-9ECC-0F18E898D4A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2023/2/2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1802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2321B-A2D6-4668-A75E-70B179559A0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2023/2/2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9009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507E2-C6A1-43FE-A221-ED2B63C8440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2023/2/2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342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06C0-DDF8-40F8-8D3E-0D4CB3D4169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2023/2/2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2981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F6B91-42D1-4995-9F7D-6294B950EDE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2023/2/2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158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16A8E-2D5D-4E32-AAE2-8FE358DFA6DC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2023/2/2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5814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DC089-CC12-464B-8D1F-F4EC139B993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2023/2/2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8378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20F96-5BF3-4939-A5FF-4554BA19B1A5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2023/2/2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090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8E103-1F8F-4D81-A812-F7125114E00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2023/2/2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031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6912-BDF0-45FA-B6BD-AD17D6B77EB0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2023/2/2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223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3D1F9-5777-40B5-AB85-42069A5539BB}" type="datetime1">
              <a:rPr lang="zh-TW" altLang="en-US" smtClean="0"/>
              <a:pPr/>
              <a:t>2023/2/2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1E586-B034-4E03-8FDF-6E9454CD5FF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2023/2/2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18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530E098-5CC8-4529-B35A-D815E9DBC049}"/>
              </a:ext>
            </a:extLst>
          </p:cNvPr>
          <p:cNvSpPr txBox="1"/>
          <p:nvPr/>
        </p:nvSpPr>
        <p:spPr>
          <a:xfrm>
            <a:off x="6942667" y="4775200"/>
            <a:ext cx="46084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FOXCONN CPEG JBD_VN</a:t>
            </a:r>
          </a:p>
          <a:p>
            <a:pPr algn="r"/>
            <a:r>
              <a:rPr lang="en-US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 03, 2023</a:t>
            </a:r>
          </a:p>
          <a:p>
            <a:pPr algn="r"/>
            <a:endParaRPr lang="en-US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647132-80E9-4F5D-8B86-BD2903EAA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1</a:t>
            </a:fld>
            <a:endParaRPr lang="zh-TW" altLang="en-US" dirty="0"/>
          </a:p>
        </p:txBody>
      </p:sp>
      <p:sp>
        <p:nvSpPr>
          <p:cNvPr id="5" name="矩形 39"/>
          <p:cNvSpPr>
            <a:spLocks noChangeArrowheads="1"/>
          </p:cNvSpPr>
          <p:nvPr/>
        </p:nvSpPr>
        <p:spPr bwMode="auto">
          <a:xfrm>
            <a:off x="996323" y="1013543"/>
            <a:ext cx="102535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 for BFX-AT100 - Dec 2022 Mass Production Inspection</a:t>
            </a:r>
            <a:endParaRPr lang="en-US" altLang="zh-TW" sz="4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55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zh-TW" sz="3200" b="1" dirty="0" smtClean="0"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Establish </a:t>
            </a:r>
            <a:r>
              <a:rPr lang="en-US" altLang="zh-TW" sz="3200" b="1" dirty="0"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the Team</a:t>
            </a:r>
          </a:p>
        </p:txBody>
      </p:sp>
      <p:sp>
        <p:nvSpPr>
          <p:cNvPr id="9" name="流程圖: 換頁接點 9">
            <a:extLst>
              <a:ext uri="{FF2B5EF4-FFF2-40B4-BE49-F238E27FC236}">
                <a16:creationId xmlns:a16="http://schemas.microsoft.com/office/drawing/2014/main" id="{B6877EFC-1BAA-4D81-B06F-47BD29833480}"/>
              </a:ext>
            </a:extLst>
          </p:cNvPr>
          <p:cNvSpPr/>
          <p:nvPr/>
        </p:nvSpPr>
        <p:spPr>
          <a:xfrm>
            <a:off x="935542" y="746260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Team Leader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流程圖: 換頁接點 9">
            <a:extLst>
              <a:ext uri="{FF2B5EF4-FFF2-40B4-BE49-F238E27FC236}">
                <a16:creationId xmlns:a16="http://schemas.microsoft.com/office/drawing/2014/main" id="{687DF2FC-EFA5-4CA9-A8A6-BE89E2AFD68D}"/>
              </a:ext>
            </a:extLst>
          </p:cNvPr>
          <p:cNvSpPr/>
          <p:nvPr/>
        </p:nvSpPr>
        <p:spPr>
          <a:xfrm>
            <a:off x="6615291" y="746260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Team Member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EC99F-E040-4DF9-9258-AB5BCDD1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</a:t>
            </a:fld>
            <a:endParaRPr lang="zh-TW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1651BC9-5EEB-416E-BF38-C62C0A6B36E9}"/>
              </a:ext>
            </a:extLst>
          </p:cNvPr>
          <p:cNvSpPr/>
          <p:nvPr/>
        </p:nvSpPr>
        <p:spPr>
          <a:xfrm>
            <a:off x="355571" y="2788052"/>
            <a:ext cx="6169742" cy="153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Foxconn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2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MFG Manager :  David Yin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2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QA Manager    :  </a:t>
            </a:r>
            <a:r>
              <a:rPr lang="en-US" altLang="zh-CN" sz="22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Toney </a:t>
            </a:r>
            <a:r>
              <a:rPr lang="en-US" altLang="zh-CN" sz="2200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Tu</a:t>
            </a:r>
            <a:r>
              <a:rPr lang="en-US" altLang="zh-CN" sz="22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/ CB Lin</a:t>
            </a:r>
            <a:endParaRPr lang="en-US" altLang="zh-CN" sz="2200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2" name="Rectangle 69">
            <a:extLst>
              <a:ext uri="{FF2B5EF4-FFF2-40B4-BE49-F238E27FC236}">
                <a16:creationId xmlns:a16="http://schemas.microsoft.com/office/drawing/2014/main" id="{5298760D-920E-430E-BBB0-18F2E723E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5248" y="2077556"/>
            <a:ext cx="4989689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PE: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Michael, Nam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ME: Cheng Lun,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Hugo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PM: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An Tran, Yuri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PD: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Wen Yong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TW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QA</a:t>
            </a: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</a:t>
            </a:r>
            <a:r>
              <a:rPr kumimoji="0" lang="en-US" altLang="zh-TW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 K</a:t>
            </a:r>
            <a:r>
              <a:rPr kumimoji="0" lang="en-US" altLang="zh-TW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en,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Robert 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</a:t>
            </a: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Mark, Jones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IE: Hai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Ly, </a:t>
            </a:r>
            <a:r>
              <a:rPr kumimoji="0" lang="vi-VN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Qiu-Heng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3" name="Left Brace 12">
            <a:extLst>
              <a:ext uri="{FF2B5EF4-FFF2-40B4-BE49-F238E27FC236}">
                <a16:creationId xmlns:a16="http://schemas.microsoft.com/office/drawing/2014/main" id="{D54F5BC9-FB89-4912-8F53-DC0BBC183738}"/>
              </a:ext>
            </a:extLst>
          </p:cNvPr>
          <p:cNvSpPr/>
          <p:nvPr/>
        </p:nvSpPr>
        <p:spPr>
          <a:xfrm>
            <a:off x="5988069" y="2276087"/>
            <a:ext cx="627222" cy="3388589"/>
          </a:xfrm>
          <a:prstGeom prst="leftBrace">
            <a:avLst>
              <a:gd name="adj1" fmla="val 78174"/>
              <a:gd name="adj2" fmla="val 4538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en-US" sz="16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4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48901" y="1414827"/>
            <a:ext cx="11333702" cy="552348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fontAlgn="ctr">
              <a:buFont typeface="Wingdings" panose="05000000000000000000" pitchFamily="2" charset="2"/>
              <a:buChar char="q"/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Dec 27, 2022 ALT customer feedback about Mass Production Inspection for shipment lots in Dec-2022 Detail as below: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escription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roblems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2" name="向下箭號圖說文字 3">
            <a:extLst>
              <a:ext uri="{FF2B5EF4-FFF2-40B4-BE49-F238E27FC236}">
                <a16:creationId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448901" y="736605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Issue Description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</a:t>
            </a:fld>
            <a:endParaRPr lang="zh-TW" altLang="en-US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6328" y="2093809"/>
            <a:ext cx="8791575" cy="426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3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4</a:t>
            </a:fld>
            <a:endParaRPr lang="zh-TW" altLang="en-US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zh-TW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Failure Analysis </a:t>
            </a: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</a:t>
            </a:r>
            <a:r>
              <a:rPr lang="en-US" altLang="zh-TW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eport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0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232548" y="683750"/>
            <a:ext cx="11333702" cy="384476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ctr"/>
            <a:r>
              <a:rPr lang="en-US" altLang="zh-CN" sz="2400" b="1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2</a:t>
            </a:r>
            <a:r>
              <a:rPr lang="en-US" altLang="zh-CN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. Mac OUI changed</a:t>
            </a:r>
            <a:endParaRPr lang="en-US" altLang="zh-CN" sz="2400" b="1" dirty="0">
              <a:solidFill>
                <a:schemeClr val="tx1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圓角矩形 8">
            <a:extLst>
              <a:ext uri="{FF2B5EF4-FFF2-40B4-BE49-F238E27FC236}">
                <a16:creationId xmlns:a16="http://schemas.microsoft.com/office/drawing/2014/main" id="{9A980EFD-7AEC-470B-8A4B-8245E81F7C94}"/>
              </a:ext>
            </a:extLst>
          </p:cNvPr>
          <p:cNvSpPr/>
          <p:nvPr/>
        </p:nvSpPr>
        <p:spPr>
          <a:xfrm>
            <a:off x="232548" y="1226542"/>
            <a:ext cx="11333702" cy="5129807"/>
          </a:xfrm>
          <a:prstGeom prst="roundRect">
            <a:avLst>
              <a:gd name="adj" fmla="val 57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174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2.1 Root cause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sz="1600" b="1" dirty="0" smtClean="0">
              <a:solidFill>
                <a:schemeClr val="tx1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457200" lvl="0" indent="-339725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On 28/11/2022, our factory have assigned new OUI for Eagle (New OUI : </a:t>
            </a:r>
            <a:r>
              <a:rPr lang="en-US" dirty="0" smtClean="0">
                <a:solidFill>
                  <a:schemeClr val="tx1"/>
                </a:solidFill>
              </a:rPr>
              <a:t>BCF4D4)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, but not</a:t>
            </a:r>
            <a:r>
              <a:rPr lang="en-US" dirty="0" smtClean="0">
                <a:solidFill>
                  <a:schemeClr val="tx1"/>
                </a:solidFill>
              </a:rPr>
              <a:t> to consult this problem with ALT. Affect 5360pcs/40000pcs need waiver to using by ALT.</a:t>
            </a:r>
          </a:p>
          <a:p>
            <a:pPr marL="117475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1174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2.2 Actions</a:t>
            </a:r>
          </a:p>
          <a:p>
            <a:pPr marL="117475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dirty="0" smtClean="0">
              <a:solidFill>
                <a:schemeClr val="tx1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457200" indent="-339725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Factory need confirm with ALT if have any change about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products</a:t>
            </a:r>
            <a:r>
              <a:rPr lang="vi-VN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.</a:t>
            </a: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457200" indent="-339725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From Nov/E 2022 Eagle assign only the new OUI :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BCF4D4</a:t>
            </a:r>
            <a:r>
              <a:rPr lang="vi-VN" sz="1600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</a:t>
            </a:r>
            <a:r>
              <a:rPr lang="vi-VN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, add MAC OUI information when send a shipping file</a:t>
            </a: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457200" indent="-339725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Notify to ALT before apply new OUI for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products</a:t>
            </a:r>
            <a:r>
              <a:rPr lang="vi-VN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.</a:t>
            </a: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457200" indent="-339725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117475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117475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457200" lvl="0" indent="-339725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4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47717</TotalTime>
  <Words>197</Words>
  <Application>Microsoft Office PowerPoint</Application>
  <PresentationFormat>Widescreen</PresentationFormat>
  <Paragraphs>38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4" baseType="lpstr">
      <vt:lpstr>標楷體</vt:lpstr>
      <vt:lpstr>Microsoft YaHei</vt:lpstr>
      <vt:lpstr>新細明體</vt:lpstr>
      <vt:lpstr>宋体</vt:lpstr>
      <vt:lpstr>Arial</vt:lpstr>
      <vt:lpstr>Calibri</vt:lpstr>
      <vt:lpstr>Calibri Light</vt:lpstr>
      <vt:lpstr>Wingdings</vt:lpstr>
      <vt:lpstr>Office 佈景主題</vt:lpstr>
      <vt:lpstr>1_Office 佈景主題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Nguyen Thanh Dat</dc:creator>
  <cp:lastModifiedBy>Nguyen Thi Y Nhu</cp:lastModifiedBy>
  <cp:revision>5228</cp:revision>
  <dcterms:created xsi:type="dcterms:W3CDTF">2020-08-07T01:32:39Z</dcterms:created>
  <dcterms:modified xsi:type="dcterms:W3CDTF">2023-02-02T08:39:22Z</dcterms:modified>
</cp:coreProperties>
</file>